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5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8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9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9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4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4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90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981F-CFFB-48F0-91FC-382AF5E21E07}" type="datetimeFigureOut">
              <a:rPr lang="en-GB" smtClean="0"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A366-783A-4FF7-B5CE-78EFF12FE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Physical descriptions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Eyes, Hair &amp; Size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357166"/>
            <a:ext cx="6170458" cy="538609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u="sng" dirty="0" err="1" smtClean="0"/>
              <a:t>Physical</a:t>
            </a:r>
            <a:r>
              <a:rPr lang="fr-FR" sz="2800" b="1" u="sng" dirty="0" smtClean="0"/>
              <a:t> descriptions: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+mn-lt"/>
                <a:cs typeface="+mn-cs"/>
              </a:rPr>
              <a:t>J’ai les yeux</a:t>
            </a:r>
            <a:r>
              <a:rPr lang="fr-FR" sz="2400" dirty="0" smtClean="0">
                <a:latin typeface="+mn-lt"/>
                <a:cs typeface="+mn-cs"/>
              </a:rPr>
              <a:t> = I have…</a:t>
            </a:r>
            <a:r>
              <a:rPr lang="fr-FR" sz="2400" dirty="0" err="1" smtClean="0">
                <a:latin typeface="+mn-lt"/>
                <a:cs typeface="+mn-cs"/>
              </a:rPr>
              <a:t>eyes</a:t>
            </a:r>
            <a:endParaRPr lang="fr-FR" sz="2400" dirty="0" smtClean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b</a:t>
            </a:r>
            <a:r>
              <a:rPr lang="fr-FR" sz="2400" dirty="0" smtClean="0">
                <a:latin typeface="+mn-lt"/>
                <a:cs typeface="+mn-cs"/>
              </a:rPr>
              <a:t>leus =</a:t>
            </a:r>
            <a:r>
              <a:rPr lang="fr-FR" sz="2400" dirty="0" err="1" smtClean="0">
                <a:latin typeface="+mn-lt"/>
                <a:cs typeface="+mn-cs"/>
              </a:rPr>
              <a:t>blue</a:t>
            </a:r>
            <a:endParaRPr lang="fr-FR" sz="2400" dirty="0" smtClean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v</a:t>
            </a:r>
            <a:r>
              <a:rPr lang="fr-FR" sz="2400" dirty="0" smtClean="0">
                <a:latin typeface="+mn-lt"/>
                <a:cs typeface="+mn-cs"/>
              </a:rPr>
              <a:t>erts = green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m</a:t>
            </a:r>
            <a:r>
              <a:rPr lang="fr-FR" sz="2400" dirty="0" smtClean="0">
                <a:latin typeface="+mn-lt"/>
                <a:cs typeface="+mn-cs"/>
              </a:rPr>
              <a:t>arron = </a:t>
            </a:r>
            <a:r>
              <a:rPr lang="fr-FR" sz="2400" dirty="0" err="1" smtClean="0">
                <a:latin typeface="+mn-lt"/>
                <a:cs typeface="+mn-cs"/>
              </a:rPr>
              <a:t>brown</a:t>
            </a:r>
            <a:endParaRPr lang="fr-FR" sz="2400" dirty="0" smtClean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n</a:t>
            </a:r>
            <a:r>
              <a:rPr lang="fr-FR" sz="2400" dirty="0" smtClean="0">
                <a:latin typeface="+mn-lt"/>
                <a:cs typeface="+mn-cs"/>
              </a:rPr>
              <a:t>oirs = black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+mn-lt"/>
                <a:cs typeface="+mn-cs"/>
              </a:rPr>
              <a:t>J’ai les cheveux </a:t>
            </a:r>
            <a:r>
              <a:rPr lang="fr-FR" sz="2400" dirty="0" smtClean="0">
                <a:latin typeface="+mn-lt"/>
                <a:cs typeface="+mn-cs"/>
              </a:rPr>
              <a:t>= I have…</a:t>
            </a:r>
            <a:r>
              <a:rPr lang="fr-FR" sz="2400" dirty="0" err="1" smtClean="0">
                <a:latin typeface="+mn-lt"/>
                <a:cs typeface="+mn-cs"/>
              </a:rPr>
              <a:t>hair</a:t>
            </a:r>
            <a:endParaRPr lang="fr-FR" sz="2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n</a:t>
            </a:r>
            <a:r>
              <a:rPr lang="fr-FR" sz="2400" dirty="0" smtClean="0">
                <a:latin typeface="+mn-lt"/>
                <a:cs typeface="+mn-cs"/>
              </a:rPr>
              <a:t>oirs = black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b</a:t>
            </a:r>
            <a:r>
              <a:rPr lang="fr-FR" sz="2400" dirty="0" smtClean="0">
                <a:latin typeface="+mn-lt"/>
                <a:cs typeface="+mn-cs"/>
              </a:rPr>
              <a:t>londs = blond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r</a:t>
            </a:r>
            <a:r>
              <a:rPr lang="fr-FR" sz="2400" dirty="0" smtClean="0">
                <a:latin typeface="+mn-lt"/>
                <a:cs typeface="+mn-cs"/>
              </a:rPr>
              <a:t>oux = </a:t>
            </a:r>
            <a:r>
              <a:rPr lang="fr-FR" sz="2400" dirty="0" err="1" smtClean="0">
                <a:latin typeface="+mn-lt"/>
                <a:cs typeface="+mn-cs"/>
              </a:rPr>
              <a:t>red</a:t>
            </a:r>
            <a:r>
              <a:rPr lang="fr-FR" sz="2400" dirty="0" smtClean="0">
                <a:latin typeface="+mn-lt"/>
                <a:cs typeface="+mn-cs"/>
              </a:rPr>
              <a:t>/</a:t>
            </a:r>
            <a:r>
              <a:rPr lang="fr-FR" sz="2400" dirty="0" err="1" smtClean="0">
                <a:latin typeface="+mn-lt"/>
                <a:cs typeface="+mn-cs"/>
              </a:rPr>
              <a:t>ginger</a:t>
            </a:r>
            <a:endParaRPr lang="fr-FR" sz="2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m</a:t>
            </a:r>
            <a:r>
              <a:rPr lang="fr-FR" sz="2400" dirty="0" smtClean="0"/>
              <a:t>arron = </a:t>
            </a:r>
            <a:r>
              <a:rPr lang="fr-FR" sz="2400" dirty="0" err="1" smtClean="0"/>
              <a:t>brown</a:t>
            </a:r>
            <a:r>
              <a:rPr lang="fr-FR" sz="2400" dirty="0" smtClean="0"/>
              <a:t> </a:t>
            </a:r>
            <a:endParaRPr lang="fr-FR" sz="2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c</a:t>
            </a:r>
            <a:r>
              <a:rPr lang="fr-FR" sz="2400" dirty="0" smtClean="0">
                <a:latin typeface="+mn-lt"/>
                <a:cs typeface="+mn-cs"/>
              </a:rPr>
              <a:t>hâtains = </a:t>
            </a:r>
            <a:r>
              <a:rPr lang="fr-FR" sz="2400" dirty="0" err="1" smtClean="0"/>
              <a:t>chesnut</a:t>
            </a:r>
            <a:r>
              <a:rPr lang="fr-FR" sz="2400" dirty="0" smtClean="0"/>
              <a:t> </a:t>
            </a:r>
            <a:endParaRPr lang="fr-FR" sz="2400" dirty="0">
              <a:latin typeface="+mn-lt"/>
              <a:cs typeface="+mn-cs"/>
            </a:endParaRPr>
          </a:p>
        </p:txBody>
      </p:sp>
      <p:pic>
        <p:nvPicPr>
          <p:cNvPr id="1026" name="Picture 2" descr="C:\Users\s.blewitt\AppData\Local\Microsoft\Windows\Temporary Internet Files\Content.IE5\VHPTENZE\MC900359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48" y="3645024"/>
            <a:ext cx="1719986" cy="18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blewitt\AppData\Local\Microsoft\Windows\Temporary Internet Files\Content.IE5\01SL48DX\MC9002812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9471">
            <a:off x="1763688" y="1628800"/>
            <a:ext cx="1998528" cy="105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304800"/>
            <a:ext cx="4630738" cy="6381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sz="2800" u="sng">
                <a:latin typeface="Calibri" pitchFamily="34" charset="0"/>
              </a:rPr>
              <a:t>Mots clés:</a:t>
            </a:r>
          </a:p>
          <a:p>
            <a:endParaRPr lang="en-GB" sz="2800" b="1">
              <a:latin typeface="Calibri" pitchFamily="34" charset="0"/>
            </a:endParaRPr>
          </a:p>
          <a:p>
            <a:r>
              <a:rPr lang="en-GB" sz="2800" b="1">
                <a:latin typeface="Calibri" pitchFamily="34" charset="0"/>
              </a:rPr>
              <a:t>J’ai les cheveux </a:t>
            </a:r>
            <a:r>
              <a:rPr lang="en-GB" sz="2800">
                <a:latin typeface="Calibri" pitchFamily="34" charset="0"/>
              </a:rPr>
              <a:t>= I have … hair</a:t>
            </a:r>
          </a:p>
          <a:p>
            <a:endParaRPr lang="en-GB" sz="2800">
              <a:latin typeface="Calibri" pitchFamily="34" charset="0"/>
            </a:endParaRP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longs</a:t>
            </a:r>
            <a:r>
              <a:rPr lang="en-GB" sz="2800">
                <a:latin typeface="Calibri" pitchFamily="34" charset="0"/>
              </a:rPr>
              <a:t> = long</a:t>
            </a: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courts</a:t>
            </a:r>
            <a:r>
              <a:rPr lang="en-GB" sz="2800">
                <a:latin typeface="Calibri" pitchFamily="34" charset="0"/>
              </a:rPr>
              <a:t> = short</a:t>
            </a: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mi-longs</a:t>
            </a:r>
            <a:r>
              <a:rPr lang="en-GB" sz="2800">
                <a:latin typeface="Calibri" pitchFamily="34" charset="0"/>
              </a:rPr>
              <a:t> = shoulder-length</a:t>
            </a: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raides</a:t>
            </a:r>
            <a:r>
              <a:rPr lang="en-GB" sz="2800">
                <a:latin typeface="Calibri" pitchFamily="34" charset="0"/>
              </a:rPr>
              <a:t> = straight</a:t>
            </a: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frisés</a:t>
            </a:r>
            <a:r>
              <a:rPr lang="en-GB" sz="2800">
                <a:latin typeface="Calibri" pitchFamily="34" charset="0"/>
              </a:rPr>
              <a:t> = curly</a:t>
            </a:r>
          </a:p>
          <a:p>
            <a:r>
              <a:rPr lang="en-GB" sz="2800">
                <a:solidFill>
                  <a:srgbClr val="376092"/>
                </a:solidFill>
                <a:latin typeface="Calibri" pitchFamily="34" charset="0"/>
              </a:rPr>
              <a:t>en brosse </a:t>
            </a:r>
            <a:r>
              <a:rPr lang="en-GB" sz="2800">
                <a:latin typeface="Calibri" pitchFamily="34" charset="0"/>
              </a:rPr>
              <a:t>= spik</a:t>
            </a:r>
            <a:r>
              <a:rPr lang="en-GB" sz="3200">
                <a:latin typeface="Calibri" pitchFamily="34" charset="0"/>
              </a:rPr>
              <a:t>y</a:t>
            </a:r>
          </a:p>
          <a:p>
            <a:r>
              <a:rPr lang="en-GB" sz="3200">
                <a:solidFill>
                  <a:srgbClr val="376092"/>
                </a:solidFill>
                <a:latin typeface="Calibri" pitchFamily="34" charset="0"/>
              </a:rPr>
              <a:t>ondulés</a:t>
            </a:r>
            <a:r>
              <a:rPr lang="en-GB" sz="3200">
                <a:latin typeface="Calibri" pitchFamily="34" charset="0"/>
              </a:rPr>
              <a:t> = wavy</a:t>
            </a:r>
          </a:p>
          <a:p>
            <a:endParaRPr lang="en-GB" sz="3200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Je suis chauve </a:t>
            </a:r>
            <a:r>
              <a:rPr lang="en-GB" sz="3200">
                <a:latin typeface="Calibri" pitchFamily="34" charset="0"/>
              </a:rPr>
              <a:t>= I am bald</a:t>
            </a:r>
          </a:p>
          <a:p>
            <a:endParaRPr lang="en-GB" sz="3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524000"/>
            <a:ext cx="262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Je suis grand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GB" b="1">
                <a:latin typeface="Calibri" pitchFamily="34" charset="0"/>
              </a:rPr>
              <a:t>. =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I am tall.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727" y="1981200"/>
            <a:ext cx="4760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Calibri" pitchFamily="34" charset="0"/>
              </a:rPr>
              <a:t>Je suis de taille moyenne</a:t>
            </a:r>
            <a:r>
              <a:rPr lang="en-GB" b="1" dirty="0" smtClean="0">
                <a:latin typeface="Calibri" pitchFamily="34" charset="0"/>
              </a:rPr>
              <a:t>. </a:t>
            </a:r>
            <a:r>
              <a:rPr lang="en-GB" b="1" dirty="0">
                <a:solidFill>
                  <a:schemeClr val="tx2"/>
                </a:solidFill>
                <a:latin typeface="Calibri" pitchFamily="34" charset="0"/>
              </a:rPr>
              <a:t>= I am </a:t>
            </a:r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medium </a:t>
            </a:r>
            <a:r>
              <a:rPr lang="en-GB" b="1" dirty="0">
                <a:solidFill>
                  <a:schemeClr val="tx2"/>
                </a:solidFill>
                <a:latin typeface="Calibri" pitchFamily="34" charset="0"/>
              </a:rPr>
              <a:t>height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438400"/>
            <a:ext cx="2727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Je suis petit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GB" b="1">
                <a:latin typeface="Calibri" pitchFamily="34" charset="0"/>
              </a:rPr>
              <a:t>.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 = I am small.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2895600"/>
            <a:ext cx="258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Je suis gros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se</a:t>
            </a:r>
            <a:r>
              <a:rPr lang="en-GB" b="1">
                <a:latin typeface="Calibri" pitchFamily="34" charset="0"/>
              </a:rPr>
              <a:t>!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= I am big!</a:t>
            </a:r>
            <a:endParaRPr lang="en-GB" b="1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3429000"/>
            <a:ext cx="310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Je suis mince.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= I am slim/thin.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886200"/>
            <a:ext cx="292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Je suis maigre!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= I am skinny.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45064" name="TextBox 9"/>
          <p:cNvSpPr txBox="1">
            <a:spLocks noChangeArrowheads="1"/>
          </p:cNvSpPr>
          <p:nvPr/>
        </p:nvSpPr>
        <p:spPr bwMode="auto">
          <a:xfrm>
            <a:off x="381000" y="1066800"/>
            <a:ext cx="1881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Calibri" pitchFamily="34" charset="0"/>
              </a:rPr>
              <a:t>Je suis </a:t>
            </a:r>
            <a:r>
              <a:rPr lang="en-GB" b="1" dirty="0" smtClean="0">
                <a:latin typeface="Calibri" pitchFamily="34" charset="0"/>
              </a:rPr>
              <a:t>…  </a:t>
            </a:r>
            <a:r>
              <a:rPr lang="en-GB" b="1" dirty="0">
                <a:solidFill>
                  <a:schemeClr val="tx2"/>
                </a:solidFill>
                <a:latin typeface="Calibri" pitchFamily="34" charset="0"/>
              </a:rPr>
              <a:t>= I am…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45065" name="TextBox 10"/>
          <p:cNvSpPr txBox="1">
            <a:spLocks noChangeArrowheads="1"/>
          </p:cNvSpPr>
          <p:nvPr/>
        </p:nvSpPr>
        <p:spPr bwMode="auto">
          <a:xfrm>
            <a:off x="457200" y="4419600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Assez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= quite</a:t>
            </a:r>
            <a:endParaRPr lang="en-GB" b="1">
              <a:latin typeface="Calibri" pitchFamily="34" charset="0"/>
            </a:endParaRPr>
          </a:p>
          <a:p>
            <a:endParaRPr lang="en-GB" b="1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Très </a:t>
            </a:r>
            <a:r>
              <a:rPr lang="en-GB" b="1">
                <a:solidFill>
                  <a:schemeClr val="tx2"/>
                </a:solidFill>
                <a:latin typeface="Calibri" pitchFamily="34" charset="0"/>
              </a:rPr>
              <a:t>= very</a:t>
            </a:r>
            <a:endParaRPr lang="en-GB" b="1">
              <a:latin typeface="Calibri" pitchFamily="34" charset="0"/>
            </a:endParaRPr>
          </a:p>
        </p:txBody>
      </p:sp>
      <p:sp>
        <p:nvSpPr>
          <p:cNvPr id="45066" name="TextBox 11"/>
          <p:cNvSpPr txBox="1">
            <a:spLocks noChangeArrowheads="1"/>
          </p:cNvSpPr>
          <p:nvPr/>
        </p:nvSpPr>
        <p:spPr bwMode="auto">
          <a:xfrm>
            <a:off x="285298" y="541387"/>
            <a:ext cx="4760913" cy="507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alibri" pitchFamily="34" charset="0"/>
              </a:rPr>
              <a:t>Mots </a:t>
            </a:r>
            <a:r>
              <a:rPr lang="en-GB" u="sng" dirty="0" err="1">
                <a:latin typeface="Calibri" pitchFamily="34" charset="0"/>
              </a:rPr>
              <a:t>clés</a:t>
            </a:r>
            <a:r>
              <a:rPr lang="en-GB" u="sng" dirty="0">
                <a:latin typeface="Calibri" pitchFamily="34" charset="0"/>
              </a:rPr>
              <a:t> </a:t>
            </a:r>
            <a:r>
              <a:rPr lang="en-GB" u="sng" dirty="0">
                <a:solidFill>
                  <a:schemeClr val="tx2"/>
                </a:solidFill>
                <a:latin typeface="Calibri" pitchFamily="34" charset="0"/>
              </a:rPr>
              <a:t>= keywords</a:t>
            </a: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GB" u="sng" dirty="0">
              <a:latin typeface="Calibri" pitchFamily="34" charset="0"/>
            </a:endParaRPr>
          </a:p>
        </p:txBody>
      </p:sp>
      <p:pic>
        <p:nvPicPr>
          <p:cNvPr id="13" name="Picture 2" descr="C:\Documents and Settings\vperronne\Local Settings\Temporary Internet Files\Content.IE5\WTQ7G5AB\MCj012099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3786642"/>
            <a:ext cx="906463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C:\Documents and Settings\vperronne\Local Settings\Temporary Internet Files\Content.IE5\CLEVCLY3\MCj02803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1038225"/>
            <a:ext cx="798513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77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Physical descriptions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descriptions</dc:title>
  <dc:creator>Sophie Blewitt</dc:creator>
  <cp:lastModifiedBy>Sophie Blewitt</cp:lastModifiedBy>
  <cp:revision>1</cp:revision>
  <dcterms:created xsi:type="dcterms:W3CDTF">2013-10-01T10:25:19Z</dcterms:created>
  <dcterms:modified xsi:type="dcterms:W3CDTF">2013-10-01T10:27:26Z</dcterms:modified>
</cp:coreProperties>
</file>