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1FD3-0993-48B4-8FE2-1713A43577AB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3E96-A86C-4574-B0F0-D779C7555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75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1FD3-0993-48B4-8FE2-1713A43577AB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3E96-A86C-4574-B0F0-D779C7555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19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1FD3-0993-48B4-8FE2-1713A43577AB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3E96-A86C-4574-B0F0-D779C7555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587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1FD3-0993-48B4-8FE2-1713A43577AB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3E96-A86C-4574-B0F0-D779C7555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802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1FD3-0993-48B4-8FE2-1713A43577AB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3E96-A86C-4574-B0F0-D779C7555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900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1FD3-0993-48B4-8FE2-1713A43577AB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3E96-A86C-4574-B0F0-D779C7555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568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1FD3-0993-48B4-8FE2-1713A43577AB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3E96-A86C-4574-B0F0-D779C7555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875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1FD3-0993-48B4-8FE2-1713A43577AB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3E96-A86C-4574-B0F0-D779C7555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289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1FD3-0993-48B4-8FE2-1713A43577AB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3E96-A86C-4574-B0F0-D779C7555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182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1FD3-0993-48B4-8FE2-1713A43577AB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3E96-A86C-4574-B0F0-D779C7555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534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1FD3-0993-48B4-8FE2-1713A43577AB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3E96-A86C-4574-B0F0-D779C7555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552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61FD3-0993-48B4-8FE2-1713A43577AB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B3E96-A86C-4574-B0F0-D779C7555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05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Days of the week</a:t>
            </a:r>
            <a:endParaRPr lang="en-US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/>
              <a:t>lundi</a:t>
            </a: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mardi</a:t>
            </a:r>
          </a:p>
          <a:p>
            <a:pPr marL="0" indent="0">
              <a:buNone/>
            </a:pPr>
            <a:r>
              <a:rPr lang="fr-FR" b="1" dirty="0" smtClean="0"/>
              <a:t>mercredi</a:t>
            </a:r>
          </a:p>
          <a:p>
            <a:pPr marL="0" indent="0">
              <a:buNone/>
            </a:pPr>
            <a:r>
              <a:rPr lang="fr-FR" b="1" dirty="0" smtClean="0"/>
              <a:t>jeudi</a:t>
            </a:r>
          </a:p>
          <a:p>
            <a:pPr marL="0" indent="0">
              <a:buNone/>
            </a:pPr>
            <a:r>
              <a:rPr lang="fr-FR" b="1" dirty="0" smtClean="0"/>
              <a:t>vendredi</a:t>
            </a:r>
          </a:p>
          <a:p>
            <a:pPr marL="0" indent="0">
              <a:buNone/>
            </a:pPr>
            <a:r>
              <a:rPr lang="fr-FR" b="1" dirty="0" smtClean="0"/>
              <a:t>samedi</a:t>
            </a:r>
          </a:p>
          <a:p>
            <a:pPr marL="0" indent="0">
              <a:buNone/>
            </a:pPr>
            <a:r>
              <a:rPr lang="fr-FR" b="1" dirty="0" smtClean="0"/>
              <a:t>dimanche </a:t>
            </a:r>
            <a:endParaRPr lang="fr-FR" b="1" dirty="0"/>
          </a:p>
        </p:txBody>
      </p:sp>
      <p:pic>
        <p:nvPicPr>
          <p:cNvPr id="2050" name="Picture 2" descr="j043266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08974" y="2132856"/>
            <a:ext cx="3938603" cy="3938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070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880864"/>
          </a:xfrm>
        </p:spPr>
        <p:txBody>
          <a:bodyPr>
            <a:noAutofit/>
          </a:bodyPr>
          <a:lstStyle/>
          <a:p>
            <a:r>
              <a:rPr lang="en-GB" sz="6600" b="1" u="sng" dirty="0" smtClean="0">
                <a:solidFill>
                  <a:srgbClr val="7030A0"/>
                </a:solidFill>
              </a:rPr>
              <a:t>Les </a:t>
            </a:r>
            <a:r>
              <a:rPr lang="en-GB" sz="6600" b="1" u="sng" dirty="0" err="1" smtClean="0">
                <a:solidFill>
                  <a:srgbClr val="7030A0"/>
                </a:solidFill>
              </a:rPr>
              <a:t>mois</a:t>
            </a:r>
            <a:endParaRPr lang="en-GB" sz="6600" b="1" u="sng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5223" y="1285106"/>
            <a:ext cx="268900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janvier</a:t>
            </a:r>
          </a:p>
          <a:p>
            <a:r>
              <a:rPr lang="fr-FR" sz="5400" b="1" dirty="0" smtClean="0">
                <a:solidFill>
                  <a:srgbClr val="FFC000"/>
                </a:solidFill>
              </a:rPr>
              <a:t>février</a:t>
            </a:r>
          </a:p>
          <a:p>
            <a:r>
              <a:rPr lang="fr-FR" sz="5400" b="1" dirty="0" smtClean="0">
                <a:solidFill>
                  <a:srgbClr val="00B050"/>
                </a:solidFill>
              </a:rPr>
              <a:t>mars</a:t>
            </a:r>
          </a:p>
          <a:p>
            <a:r>
              <a:rPr lang="fr-FR" sz="5400" b="1" dirty="0" smtClean="0">
                <a:solidFill>
                  <a:srgbClr val="00B0F0"/>
                </a:solidFill>
              </a:rPr>
              <a:t>avril</a:t>
            </a:r>
          </a:p>
          <a:p>
            <a:r>
              <a:rPr lang="fr-FR" sz="5400" b="1" dirty="0" smtClean="0">
                <a:solidFill>
                  <a:srgbClr val="0070C0"/>
                </a:solidFill>
              </a:rPr>
              <a:t>mai</a:t>
            </a:r>
          </a:p>
          <a:p>
            <a:r>
              <a:rPr lang="fr-FR" sz="5400" b="1" dirty="0" smtClean="0">
                <a:solidFill>
                  <a:srgbClr val="FF00FF"/>
                </a:solidFill>
              </a:rPr>
              <a:t>juin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20166" y="1285108"/>
            <a:ext cx="34563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 smtClean="0">
                <a:solidFill>
                  <a:srgbClr val="002060"/>
                </a:solidFill>
              </a:rPr>
              <a:t>juillet </a:t>
            </a:r>
          </a:p>
          <a:p>
            <a:r>
              <a:rPr lang="fr-FR" sz="5400" b="1" dirty="0" smtClean="0">
                <a:solidFill>
                  <a:srgbClr val="00FFFF"/>
                </a:solidFill>
              </a:rPr>
              <a:t>ao</a:t>
            </a:r>
            <a:r>
              <a:rPr lang="fr-FR" sz="5400" b="1" dirty="0" smtClean="0">
                <a:solidFill>
                  <a:srgbClr val="00FFFF"/>
                </a:solidFill>
                <a:latin typeface="Calibri"/>
              </a:rPr>
              <a:t>û</a:t>
            </a:r>
            <a:r>
              <a:rPr lang="fr-FR" sz="5400" b="1" dirty="0" smtClean="0">
                <a:solidFill>
                  <a:srgbClr val="00FFFF"/>
                </a:solidFill>
              </a:rPr>
              <a:t>t </a:t>
            </a:r>
          </a:p>
          <a:p>
            <a:r>
              <a:rPr lang="fr-FR" sz="5400" b="1" dirty="0" smtClean="0">
                <a:solidFill>
                  <a:srgbClr val="6600CC"/>
                </a:solidFill>
              </a:rPr>
              <a:t>septembre</a:t>
            </a:r>
          </a:p>
          <a:p>
            <a:r>
              <a:rPr lang="fr-FR" sz="5400" b="1" dirty="0" smtClean="0">
                <a:solidFill>
                  <a:srgbClr val="FF3300"/>
                </a:solidFill>
              </a:rPr>
              <a:t>octobre</a:t>
            </a:r>
          </a:p>
          <a:p>
            <a:r>
              <a:rPr lang="fr-FR" sz="5400" b="1" dirty="0" smtClean="0">
                <a:solidFill>
                  <a:srgbClr val="FF0000"/>
                </a:solidFill>
              </a:rPr>
              <a:t>novembre</a:t>
            </a:r>
          </a:p>
          <a:p>
            <a:r>
              <a:rPr lang="fr-FR" sz="5400" b="1" dirty="0" smtClean="0">
                <a:solidFill>
                  <a:srgbClr val="008000"/>
                </a:solidFill>
              </a:rPr>
              <a:t>décembre</a:t>
            </a:r>
            <a:r>
              <a:rPr lang="fr-FR" sz="5400" b="1" dirty="0" smtClean="0">
                <a:solidFill>
                  <a:srgbClr val="FF0000"/>
                </a:solidFill>
              </a:rPr>
              <a:t> </a:t>
            </a:r>
            <a:endParaRPr lang="fr-FR" sz="5400" b="1" dirty="0">
              <a:solidFill>
                <a:srgbClr val="FF3300"/>
              </a:solidFill>
            </a:endParaRPr>
          </a:p>
        </p:txBody>
      </p:sp>
      <p:pic>
        <p:nvPicPr>
          <p:cNvPr id="1026" name="Picture 2" descr="C:\Users\s.blewitt\AppData\Local\Microsoft\Windows\Temporary Internet Files\Content.IE5\L8JCPFKS\MC90043638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93545">
            <a:off x="7755595" y="5277307"/>
            <a:ext cx="1244485" cy="1411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.blewitt\AppData\Local\Microsoft\Windows\Temporary Internet Files\Content.IE5\01SL48DX\MC900436293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3511" y="3717032"/>
            <a:ext cx="1023078" cy="1023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.blewitt\AppData\Local\Microsoft\Windows\Temporary Internet Files\Content.IE5\696GHWWD\MC90044569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61964">
            <a:off x="6537843" y="1484784"/>
            <a:ext cx="591719" cy="134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.blewitt\AppData\Local\Microsoft\Windows\Temporary Internet Files\Content.IE5\696GHWWD\MC90043745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680" y="2981966"/>
            <a:ext cx="938213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Program Files\Microsoft Office\MEDIA\CAGCAT10\j0304933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07297"/>
            <a:ext cx="909828" cy="83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.blewitt\AppData\Local\Microsoft\Windows\Temporary Internet Files\Content.IE5\696GHWWD\MC900440405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974" y="5115298"/>
            <a:ext cx="867544" cy="867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s.blewitt\AppData\Local\Microsoft\Windows\Temporary Internet Files\Content.IE5\VHPTENZE\MC90009265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77906">
            <a:off x="235839" y="2341408"/>
            <a:ext cx="1124154" cy="672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s.blewitt\AppData\Local\Microsoft\Windows\Temporary Internet Files\Content.IE5\VHPTENZE\MC900331453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53" y="757626"/>
            <a:ext cx="727070" cy="1343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s.blewitt\AppData\Local\Microsoft\Windows\Temporary Internet Files\Content.IE5\696GHWWD\MC90044573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7128" y="2290025"/>
            <a:ext cx="561202" cy="1196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s.blewitt\AppData\Local\Microsoft\Windows\Temporary Internet Files\Content.IE5\VHPTENZE\MC900367458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61" y="4437112"/>
            <a:ext cx="677059" cy="93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70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Days of the week</vt:lpstr>
      <vt:lpstr>Les mois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Days of the week</dc:title>
  <dc:creator>Sophie Blewitt</dc:creator>
  <cp:lastModifiedBy>Sophie Blewitt</cp:lastModifiedBy>
  <cp:revision>1</cp:revision>
  <dcterms:created xsi:type="dcterms:W3CDTF">2013-09-30T19:11:48Z</dcterms:created>
  <dcterms:modified xsi:type="dcterms:W3CDTF">2013-09-30T19:12:39Z</dcterms:modified>
</cp:coreProperties>
</file>